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16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332656"/>
            <a:ext cx="71287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Основной целью данного стенда является: воспитание у дошкольников экологической культуры, бережного отношения к родной природе, ее животному и растительному миру, а также научить детей заботиться об окружающей среде и осознавать последствия своих действий по отношению к ней. </a:t>
            </a:r>
          </a:p>
          <a:p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Данный стенд помогает: 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понять неразрывную связь человека и природы, ее ценности для человека; 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формировать у детей культуру </a:t>
            </a:r>
            <a:r>
              <a:rPr lang="ru-RU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природолюбия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ребенку понять всю важность сохранения, охраны и спасения природы для выживания человечества на земле; 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расширить общий кругозор и способствовать развитию творческих способностей детей.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обучить  некоторым способам изготовления  поделок из бросового материала;</a:t>
            </a:r>
          </a:p>
          <a:p>
            <a:pPr>
              <a:buFont typeface="Wingdings" pitchFamily="2" charset="2"/>
              <a:buChar char="Ø"/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Знакомить родителей с работой проводимой с детьми в рамках проекта: «</a:t>
            </a:r>
            <a:r>
              <a:rPr lang="ru-RU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Эколята-дошколята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и консультировать их по вопросам воспитания бережного отношения к окружающему миру.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Ekolyata_4_05023912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-612576" y="2276872"/>
            <a:ext cx="3174145" cy="3535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126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 -уголок</dc:title>
  <dc:creator>Валерия</dc:creator>
  <dc:description/>
  <cp:lastModifiedBy>HP</cp:lastModifiedBy>
  <cp:revision>100</cp:revision>
  <dcterms:created xsi:type="dcterms:W3CDTF">2021-03-26T11:42:59Z</dcterms:created>
  <dcterms:modified xsi:type="dcterms:W3CDTF">2021-04-16T13:48:43Z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стенд -уголок</vt:lpwstr>
  </property>
  <property fmtid="{D5CDD505-2E9C-101B-9397-08002B2CF9AE}" pid="3" name="SlideDescription">
    <vt:lpwstr/>
  </property>
</Properties>
</file>