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60648"/>
            <a:ext cx="6858000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Стенд «</a:t>
            </a:r>
            <a:r>
              <a:rPr lang="ru-RU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Эколята</a:t>
            </a:r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молодые защитники природы» находится </a:t>
            </a:r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фае. </a:t>
            </a:r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данном стенде имеется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больших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карманов, </a:t>
            </a:r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которые позволяют размещать в едином формате яркий , интересный , информационно-познавательный материал, как для родителей, так и для детей.</a:t>
            </a: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50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979712" y="4808978"/>
            <a:ext cx="3960440" cy="2049022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 l="996" t="15280" b="7881"/>
          <a:stretch>
            <a:fillRect/>
          </a:stretch>
        </p:blipFill>
        <p:spPr bwMode="auto">
          <a:xfrm rot="10800000">
            <a:off x="1763688" y="1772816"/>
            <a:ext cx="5823417" cy="33897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42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стенд -уголок</dc:title>
  <dc:creator>Валерия</dc:creator>
  <dc:description/>
  <cp:lastModifiedBy>HP</cp:lastModifiedBy>
  <cp:revision>100</cp:revision>
  <dcterms:created xsi:type="dcterms:W3CDTF">2021-03-26T11:42:59Z</dcterms:created>
  <dcterms:modified xsi:type="dcterms:W3CDTF">2021-04-16T13:48:43Z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стенд -уголок</vt:lpwstr>
  </property>
  <property fmtid="{D5CDD505-2E9C-101B-9397-08002B2CF9AE}" pid="3" name="SlideDescription">
    <vt:lpwstr/>
  </property>
</Properties>
</file>