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8"/>
            <a:ext cx="68580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Стенд «</a:t>
            </a:r>
            <a:r>
              <a:rPr lang="ru-RU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молодые защитники природы» находится 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фае. 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данном стенде имеется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больших 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карманов, 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которые позволяют размещать в едином формате яркий , интересный , информационно-познавательный материал, как для родителей, так и для детей.</a:t>
            </a: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0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79712" y="4808978"/>
            <a:ext cx="3960440" cy="204902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 l="996" t="15280" b="7881"/>
          <a:stretch>
            <a:fillRect/>
          </a:stretch>
        </p:blipFill>
        <p:spPr bwMode="auto">
          <a:xfrm rot="10800000">
            <a:off x="1763688" y="1772816"/>
            <a:ext cx="5823417" cy="3389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42</Words>
  <Application>Microsoft Office PowerPoint</Application>
  <PresentationFormat>Экран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