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08720"/>
            <a:ext cx="72728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Тематический стенд (уголок)</a:t>
            </a: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дошколята» , стенд «</a:t>
            </a:r>
            <a:r>
              <a:rPr lang="ru-RU" sz="28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-молодые защитники природы», «Лаборатория </a:t>
            </a:r>
            <a:r>
              <a:rPr lang="ru-RU" sz="28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созданы с целью формирование у детей дошкольного возраста экологической культуры, а также является площадкой для проведение с детьми различных тематических занятий </a:t>
            </a:r>
          </a:p>
          <a:p>
            <a:pPr algn="ctr"/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Ознакомление детей и родителей с природой в рамках реализации проекта «</a:t>
            </a:r>
            <a:r>
              <a:rPr lang="ru-RU" sz="28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–дошколята»</a:t>
            </a:r>
            <a:endParaRPr lang="ru-RU" sz="28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58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