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908720"/>
            <a:ext cx="727280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Тематический стенд (уголок)</a:t>
            </a:r>
          </a:p>
          <a:p>
            <a:pPr algn="ctr"/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Эколята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дошколята» , стенд «</a:t>
            </a:r>
            <a:r>
              <a:rPr lang="ru-RU" sz="28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Эколята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-молодые защитники природы», «Лаборатория </a:t>
            </a:r>
            <a:r>
              <a:rPr lang="ru-RU" sz="28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эколят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созданы с целью формирование у детей дошкольного возраста экологической культуры, а также является площадкой для проведение с детьми различных тематических занятий </a:t>
            </a:r>
          </a:p>
          <a:p>
            <a:pPr algn="ctr"/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Ознакомление детей и родителей с природой в рамках реализации проекта «</a:t>
            </a:r>
            <a:r>
              <a:rPr lang="ru-RU" sz="28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Эколята</a:t>
            </a:r>
            <a:r>
              <a:rPr lang="ru-RU" sz="28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–дошколята»</a:t>
            </a:r>
            <a:endParaRPr lang="ru-RU" sz="28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58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стенд -уголок</dc:title>
  <dc:creator>Валерия</dc:creator>
  <dc:description/>
  <cp:lastModifiedBy>HP</cp:lastModifiedBy>
  <cp:revision>100</cp:revision>
  <dcterms:created xsi:type="dcterms:W3CDTF">2021-03-26T11:42:59Z</dcterms:created>
  <dcterms:modified xsi:type="dcterms:W3CDTF">2021-04-16T13:48:42Z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стенд -уголок</vt:lpwstr>
  </property>
  <property fmtid="{D5CDD505-2E9C-101B-9397-08002B2CF9AE}" pid="3" name="SlideDescription">
    <vt:lpwstr/>
  </property>
</Properties>
</file>