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E:\1 Территория нашего сада\IMG-20181011-WA001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4077072"/>
            <a:ext cx="2736304" cy="1996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E:\1 Территория нашего сада\WhatsApp Image 2018-10-13 at 19.34.11(2)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1268760"/>
            <a:ext cx="288032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ASUS\Desktop\конкурс эколята дошколята\IMG_20160518_103833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077072"/>
            <a:ext cx="2592288" cy="1899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55576" y="1412776"/>
            <a:ext cx="4680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Результатом нашей работы по развитию художественно-творческих способностей детей стали их достижения в продуктивной деятельности с природным и бросовым материалом Дети проявляют любознательность , обладают начальными знаниями о природном мире.</a:t>
            </a:r>
            <a:endParaRPr lang="ru-RU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30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 -уголок</dc:title>
  <dc:creator>Валерия</dc:creator>
  <dc:description/>
  <cp:lastModifiedBy>HP</cp:lastModifiedBy>
  <cp:revision>100</cp:revision>
  <dcterms:created xsi:type="dcterms:W3CDTF">2021-03-26T11:42:59Z</dcterms:created>
  <dcterms:modified xsi:type="dcterms:W3CDTF">2021-04-16T13:48:48Z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стенд -уголок</vt:lpwstr>
  </property>
  <property fmtid="{D5CDD505-2E9C-101B-9397-08002B2CF9AE}" pid="3" name="SlideDescription">
    <vt:lpwstr/>
  </property>
</Properties>
</file>