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0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95536" y="2536426"/>
            <a:ext cx="8352928" cy="4321574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3" name="Прямоугольник 2"/>
          <p:cNvSpPr/>
          <p:nvPr/>
        </p:nvSpPr>
        <p:spPr>
          <a:xfrm>
            <a:off x="971600" y="1628800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