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2536426"/>
            <a:ext cx="8352928" cy="432157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971600" y="162880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