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332656"/>
            <a:ext cx="68407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Информация для родителей.</a:t>
            </a:r>
          </a:p>
          <a:p>
            <a:pPr algn="ctr"/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Начало экологического воспитания закладывается в семье, поэтому для родителей подбирается материал по экологии: консультации, рекомендации, буклеты…..</a:t>
            </a:r>
            <a:r>
              <a:rPr lang="ru-RU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Родители имеют возможность ознакомиться с информацией, образовательного и воспитательного характера с использованием сказочных героев «ЭКОЛЯТ».</a:t>
            </a:r>
          </a:p>
        </p:txBody>
      </p:sp>
      <p:pic>
        <p:nvPicPr>
          <p:cNvPr id="3" name="Рисунок 2" descr="WhatsApp Image 2021-04-08 at 13.27.51 (3).jpe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403648" y="2204864"/>
            <a:ext cx="3165816" cy="42210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 descr="9211_yolochka_3_5ac4c2aa4375f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04048" y="1700808"/>
            <a:ext cx="3686401" cy="447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612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43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