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E397B-FB37-487B-901C-03F75F00C7E7}" type="datetimeFigureOut">
              <a:rPr lang="ru-RU" smtClean="0"/>
              <a:pPr/>
              <a:t>16.04.2021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2A71-163F-40AF-9D85-F751EA0229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E397B-FB37-487B-901C-03F75F00C7E7}" type="datetimeFigureOut">
              <a:rPr lang="ru-RU" smtClean="0"/>
              <a:pPr/>
              <a:t>16.04.2021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02A71-163F-40AF-9D85-F751EA0229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332656"/>
            <a:ext cx="68407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Информация для родителей.</a:t>
            </a:r>
          </a:p>
          <a:p>
            <a:pPr algn="ctr"/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Начало экологического воспитания закладывается в семье, поэтому для родителей подбирается материал по экологии: консультации, рекомендации, буклеты…..</a:t>
            </a:r>
            <a:r>
              <a:rPr lang="ru-RU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Родители имеют возможность ознакомиться с информацией, образовательного и воспитательного характера с использованием сказочных героев «ЭКОЛЯТ».</a:t>
            </a:r>
          </a:p>
        </p:txBody>
      </p:sp>
      <p:pic>
        <p:nvPicPr>
          <p:cNvPr id="3" name="Рисунок 2" descr="WhatsApp Image 2021-04-08 at 13.27.51 (3).jpe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03648" y="2204864"/>
            <a:ext cx="3165816" cy="4221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9211_yolochka_3_5ac4c2aa4375f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04048" y="1700808"/>
            <a:ext cx="3686401" cy="4478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2612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1253</TotalTime>
  <Words>43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стенд -уголок</dc:title>
  <dc:creator>Валерия</dc:creator>
  <dc:description/>
  <cp:lastModifiedBy>HP</cp:lastModifiedBy>
  <cp:revision>100</cp:revision>
  <dcterms:created xsi:type="dcterms:W3CDTF">2021-03-26T11:42:59Z</dcterms:created>
  <dcterms:modified xsi:type="dcterms:W3CDTF">2021-04-16T13:48:46Z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стенд -уголок</vt:lpwstr>
  </property>
  <property fmtid="{D5CDD505-2E9C-101B-9397-08002B2CF9AE}" pid="3" name="SlideDescription">
    <vt:lpwstr/>
  </property>
</Properties>
</file>