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E397B-FB37-487B-901C-03F75F00C7E7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14815" b="6173"/>
          <a:stretch>
            <a:fillRect/>
          </a:stretch>
        </p:blipFill>
        <p:spPr bwMode="auto">
          <a:xfrm>
            <a:off x="1453154" y="2564904"/>
            <a:ext cx="6926269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7596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Тематический стенд-уголок «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Эколята-дошколята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находиться в средней группе .Стенд – уголке расположены  сказочные герои, фото –отчеты с участием воспитанников : подделки из бросового материала, цветы нашего сада, юные цветоводы, маленькие огородники, конкурс «Мой любимый питомец» </a:t>
            </a:r>
          </a:p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Тематический стенд-уголок наполнен   брошюрами, которые обновляются согласно мероприятиям в Экологическом календаре, также пополняется рисунками и поделками наших воспитанников.</a:t>
            </a:r>
          </a:p>
        </p:txBody>
      </p:sp>
      <p:pic>
        <p:nvPicPr>
          <p:cNvPr id="5" name="Рисунок 4" descr="risunok1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95735" y="2924945"/>
            <a:ext cx="950075" cy="795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66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стенд -уголок</dc:title>
  <dc:creator>Валерия</dc:creator>
  <dc:description/>
  <cp:lastModifiedBy>HP</cp:lastModifiedBy>
  <cp:revision>100</cp:revision>
  <dcterms:created xsi:type="dcterms:W3CDTF">2021-03-26T11:42:59Z</dcterms:created>
  <dcterms:modified xsi:type="dcterms:W3CDTF">2021-04-16T13:48:44Z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стенд -уголок</vt:lpwstr>
  </property>
  <property fmtid="{D5CDD505-2E9C-101B-9397-08002B2CF9AE}" pid="3" name="SlideDescription">
    <vt:lpwstr/>
  </property>
</Properties>
</file>