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risunok1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80528" y="764704"/>
            <a:ext cx="2976594" cy="2492896"/>
          </a:xfrm>
          <a:prstGeom prst="rect">
            <a:avLst/>
          </a:prstGeom>
        </p:spPr>
      </p:pic>
      <p:pic>
        <p:nvPicPr>
          <p:cNvPr id="2" name="Рисунок 1" descr="doshkoljata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11560" y="2564904"/>
            <a:ext cx="9144000" cy="4781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0367" y="332656"/>
            <a:ext cx="75671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бюджетное дошкольное образовательное учреждение  </a:t>
            </a:r>
          </a:p>
          <a:p>
            <a:pPr algn="ctr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«Детский сад №8 «Ручеек»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980728"/>
            <a:ext cx="50577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Презентация на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564905"/>
            <a:ext cx="691276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Лучший стенд(уголок)</a:t>
            </a:r>
          </a:p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Дошколята»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4149080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4509120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 : </a:t>
            </a:r>
          </a:p>
          <a:p>
            <a:pPr algn="ctr"/>
            <a:r>
              <a:rPr lang="ru-RU" b="1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заместитель заведующей  </a:t>
            </a:r>
          </a:p>
          <a:p>
            <a:pPr algn="ctr"/>
            <a:r>
              <a:rPr lang="ru-RU" b="1" dirty="0" err="1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Каирбекова</a:t>
            </a:r>
            <a:r>
              <a:rPr lang="ru-RU" b="1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Аида </a:t>
            </a:r>
            <a:r>
              <a:rPr lang="ru-RU" b="1" dirty="0" err="1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Камалутдиновна</a:t>
            </a:r>
            <a:endParaRPr lang="ru-RU" b="1" dirty="0" smtClean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с. Гели 2021год</a:t>
            </a:r>
            <a:endParaRPr lang="ru-RU" b="1" dirty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35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