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risunok11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-180528" y="764704"/>
            <a:ext cx="2976594" cy="2492896"/>
          </a:xfrm>
          <a:prstGeom prst="rect">
            <a:avLst/>
          </a:prstGeom>
        </p:spPr>
      </p:pic>
      <p:pic>
        <p:nvPicPr>
          <p:cNvPr id="2" name="Рисунок 1" descr="doshkoljata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11560" y="2564904"/>
            <a:ext cx="9144000" cy="47817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0367" y="332656"/>
            <a:ext cx="75671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Муниципальное бюджетное дошкольное образовательное учреждение  </a:t>
            </a:r>
          </a:p>
          <a:p>
            <a:pPr algn="ctr"/>
            <a: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«Детский сад №8 «Ручеек»</a:t>
            </a:r>
          </a:p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3768" y="980728"/>
            <a:ext cx="50577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Презентация на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конкурс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2564905"/>
            <a:ext cx="6912768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Лучший стенд(уголок)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Эколята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Дошколята»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83768" y="4149080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4509120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Подготовила : </a:t>
            </a:r>
          </a:p>
          <a:p>
            <a:pPr algn="ctr"/>
            <a:r>
              <a:rPr lang="ru-RU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заместитель заведующей  </a:t>
            </a:r>
          </a:p>
          <a:p>
            <a:pPr algn="ctr"/>
            <a:r>
              <a:rPr lang="ru-RU" b="1" dirty="0" err="1" smtClean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Каирбекова</a:t>
            </a:r>
            <a:r>
              <a:rPr lang="ru-RU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Аида </a:t>
            </a:r>
            <a:r>
              <a:rPr lang="ru-RU" b="1" dirty="0" err="1" smtClean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Камалутдиновна</a:t>
            </a:r>
            <a:endParaRPr lang="ru-RU" b="1" dirty="0" smtClean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12700">
                  <a:noFill/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с. Гели 2021год</a:t>
            </a:r>
            <a:endParaRPr lang="ru-RU" b="1" dirty="0">
              <a:ln w="12700">
                <a:noFill/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35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 -уголок</dc:title>
  <dc:creator>Валерия</dc:creator>
  <dc:description/>
  <cp:lastModifiedBy>HP</cp:lastModifiedBy>
  <cp:revision>100</cp:revision>
  <dcterms:created xsi:type="dcterms:W3CDTF">2021-03-26T11:42:59Z</dcterms:created>
  <dcterms:modified xsi:type="dcterms:W3CDTF">2021-04-16T13:48:42Z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стенд -уголок</vt:lpwstr>
  </property>
  <property fmtid="{D5CDD505-2E9C-101B-9397-08002B2CF9AE}" pid="3" name="SlideDescription">
    <vt:lpwstr/>
  </property>
</Properties>
</file>