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397B-FB37-487B-901C-03F75F00C7E7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2A71-163F-40AF-9D85-F751EA022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shkoljata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35688" y="1340768"/>
            <a:ext cx="2808312" cy="2548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Поделки из бросового материала в творчестве педагогов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Бросовый материал- это все то, что можно было безжалостно выкинуть, а можно и использовать, дав волю безграничной детской фантазии.    (О. </a:t>
            </a:r>
            <a:r>
              <a:rPr lang="ru-RU" b="1" dirty="0" err="1" smtClean="0">
                <a:solidFill>
                  <a:schemeClr val="tx2"/>
                </a:solidFill>
              </a:rPr>
              <a:t>Шлосс</a:t>
            </a:r>
            <a:r>
              <a:rPr lang="ru-RU" b="1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Изготовление поделок из бросового материала способствует развитию у детей творческих способностей.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E:\1 Территория нашего сада\IMG-20181011-WA0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2376264" cy="195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2461080" cy="192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1 Территория нашего сада\WhatsApp Image 2018-10-13 at 19.34.11(1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645024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47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 -уголок</dc:title>
  <dc:creator>Валерия</dc:creator>
  <dc:description/>
  <cp:lastModifiedBy>HP</cp:lastModifiedBy>
  <cp:revision>100</cp:revision>
  <dcterms:created xsi:type="dcterms:W3CDTF">2021-03-26T11:42:59Z</dcterms:created>
  <dcterms:modified xsi:type="dcterms:W3CDTF">2021-04-16T13:48:48Z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стенд -уголок</vt:lpwstr>
  </property>
  <property fmtid="{D5CDD505-2E9C-101B-9397-08002B2CF9AE}" pid="3" name="SlideDescription">
    <vt:lpwstr/>
  </property>
</Properties>
</file>