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HP\Desktop\&#1088;&#1091;&#1087;&#1080;&#1103;&#1090;.MP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119675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Мы решили провести </a:t>
            </a:r>
            <a:r>
              <a:rPr lang="ru-RU" sz="1600" b="1" dirty="0" err="1" smtClean="0">
                <a:solidFill>
                  <a:schemeClr val="tx2"/>
                </a:solidFill>
              </a:rPr>
              <a:t>фото-конкурс</a:t>
            </a:r>
            <a:r>
              <a:rPr lang="ru-RU" sz="1600" b="1" dirty="0" smtClean="0">
                <a:solidFill>
                  <a:schemeClr val="tx2"/>
                </a:solidFill>
              </a:rPr>
              <a:t> «Мой домашний любимый  питомец» и предложили детям и родителям поделится с нами интересными и не обычными фотографиями. Фотографий было много, все были добрыми , чувствовалось , что каждой семье есть свой любимец., который окружен любовью и заботой. Победительницей конкурса стала воспитанница средней группы  «Ромашка» </a:t>
            </a:r>
            <a:r>
              <a:rPr lang="ru-RU" sz="1600" b="1" dirty="0" err="1" smtClean="0">
                <a:solidFill>
                  <a:schemeClr val="tx2"/>
                </a:solidFill>
              </a:rPr>
              <a:t>Курбаналиева</a:t>
            </a:r>
            <a:r>
              <a:rPr lang="ru-RU" sz="1600" b="1" dirty="0" smtClean="0">
                <a:solidFill>
                  <a:schemeClr val="tx2"/>
                </a:solidFill>
              </a:rPr>
              <a:t>  </a:t>
            </a:r>
            <a:r>
              <a:rPr lang="ru-RU" sz="1600" b="1" dirty="0" err="1" smtClean="0">
                <a:solidFill>
                  <a:schemeClr val="tx2"/>
                </a:solidFill>
              </a:rPr>
              <a:t>Умуразият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8460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Победитель конкурса 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«Мой любимый домашний питомец»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6" name="рупият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2780928"/>
            <a:ext cx="6480043" cy="3645024"/>
          </a:xfrm>
          <a:prstGeom prst="rect">
            <a:avLst/>
          </a:prstGeom>
        </p:spPr>
      </p:pic>
      <p:pic>
        <p:nvPicPr>
          <p:cNvPr id="8" name="Рисунок 7" descr="C:\Users\ASUS\AppData\Local\Microsoft\Windows\INetCache\Content.Word\IMG_5075.png"/>
          <p:cNvPicPr/>
          <p:nvPr/>
        </p:nvPicPr>
        <p:blipFill>
          <a:blip r:embed="rId4" cstate="print"/>
          <a:srcRect t="35863" b="35050"/>
          <a:stretch>
            <a:fillRect/>
          </a:stretch>
        </p:blipFill>
        <p:spPr bwMode="auto">
          <a:xfrm>
            <a:off x="2051720" y="3140968"/>
            <a:ext cx="54070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66</Words>
  <Application>Microsoft Office PowerPoint</Application>
  <PresentationFormat>Экран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