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E397B-FB37-487B-901C-03F75F00C7E7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2A71-163F-40AF-9D85-F751EA0229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E397B-FB37-487B-901C-03F75F00C7E7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02A71-163F-40AF-9D85-F751EA0229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C:\Users\HP\Desktop\&#1088;&#1091;&#1087;&#1080;&#1103;&#1090;.MP4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83568" y="1196752"/>
            <a:ext cx="83529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tx2"/>
                </a:solidFill>
              </a:rPr>
              <a:t>Мы решили провести </a:t>
            </a:r>
            <a:r>
              <a:rPr lang="ru-RU" sz="1600" b="1" dirty="0" err="1" smtClean="0">
                <a:solidFill>
                  <a:schemeClr val="tx2"/>
                </a:solidFill>
              </a:rPr>
              <a:t>фото-конкурс</a:t>
            </a:r>
            <a:r>
              <a:rPr lang="ru-RU" sz="1600" b="1" dirty="0" smtClean="0">
                <a:solidFill>
                  <a:schemeClr val="tx2"/>
                </a:solidFill>
              </a:rPr>
              <a:t> «Мой домашний любимый  питомец» и предложили детям и родителям поделится с нами интересными и не обычными фотографиями. Фотографий было много, все были добрыми , чувствовалось , что каждой семье есть свой любимец., который окружен любовью и заботой. Победительницей конкурса стала воспитанница средней группы  «Ромашка» </a:t>
            </a:r>
            <a:r>
              <a:rPr lang="ru-RU" sz="1600" b="1" dirty="0" err="1" smtClean="0">
                <a:solidFill>
                  <a:schemeClr val="tx2"/>
                </a:solidFill>
              </a:rPr>
              <a:t>Курбаналиева</a:t>
            </a:r>
            <a:r>
              <a:rPr lang="ru-RU" sz="1600" b="1" dirty="0" smtClean="0">
                <a:solidFill>
                  <a:schemeClr val="tx2"/>
                </a:solidFill>
              </a:rPr>
              <a:t>  </a:t>
            </a:r>
            <a:r>
              <a:rPr lang="ru-RU" sz="1600" b="1" dirty="0" err="1" smtClean="0">
                <a:solidFill>
                  <a:schemeClr val="tx2"/>
                </a:solidFill>
              </a:rPr>
              <a:t>Умуразият</a:t>
            </a:r>
            <a:endParaRPr lang="ru-RU" sz="1600" b="1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60648"/>
            <a:ext cx="84604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</a:rPr>
              <a:t>Победитель конкурса  </a:t>
            </a:r>
          </a:p>
          <a:p>
            <a:pPr algn="ctr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</a:rPr>
              <a:t>«Мой любимый домашний питомец»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</a:endParaRPr>
          </a:p>
        </p:txBody>
      </p:sp>
      <p:pic>
        <p:nvPicPr>
          <p:cNvPr id="6" name="рупият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475656" y="2780928"/>
            <a:ext cx="6480043" cy="3645024"/>
          </a:xfrm>
          <a:prstGeom prst="rect">
            <a:avLst/>
          </a:prstGeom>
        </p:spPr>
      </p:pic>
      <p:pic>
        <p:nvPicPr>
          <p:cNvPr id="8" name="Рисунок 7" descr="C:\Users\ASUS\AppData\Local\Microsoft\Windows\INetCache\Content.Word\IMG_5075.png"/>
          <p:cNvPicPr/>
          <p:nvPr/>
        </p:nvPicPr>
        <p:blipFill>
          <a:blip r:embed="rId4" cstate="print"/>
          <a:srcRect t="35863" b="35050"/>
          <a:stretch>
            <a:fillRect/>
          </a:stretch>
        </p:blipFill>
        <p:spPr bwMode="auto">
          <a:xfrm>
            <a:off x="2051720" y="3140968"/>
            <a:ext cx="5407025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1253</TotalTime>
  <Words>66</Words>
  <Application>Microsoft Office PowerPoint</Application>
  <PresentationFormat>Экран (4:3)</PresentationFormat>
  <Paragraphs>3</Paragraphs>
  <Slides>1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стенд -уголок</dc:title>
  <dc:creator>Валерия</dc:creator>
  <dc:description/>
  <cp:lastModifiedBy>HP</cp:lastModifiedBy>
  <cp:revision>100</cp:revision>
  <dcterms:created xsi:type="dcterms:W3CDTF">2021-03-26T11:42:59Z</dcterms:created>
  <dcterms:modified xsi:type="dcterms:W3CDTF">2021-04-16T13:48:47Z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стенд -уголок</vt:lpwstr>
  </property>
  <property fmtid="{D5CDD505-2E9C-101B-9397-08002B2CF9AE}" pid="3" name="SlideDescription">
    <vt:lpwstr/>
  </property>
</Properties>
</file>