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:\1 Территория нашего сада\IMG-20181011-WA00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736304" cy="199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1 Территория нашего сада\WhatsApp Image 2018-10-13 at 19.34.11(2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268760"/>
            <a:ext cx="28803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SUS\Desktop\конкурс эколята дошколята\IMG_20160518_10383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77072"/>
            <a:ext cx="2592288" cy="189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5576" y="1412776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Результатом нашей работы по развитию художественно-творческих способностей детей стали их достижения в продуктивной деятельности с природным и бросовым материалом Дети проявляют любознательность , обладают начальными знаниями о природном мире.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30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