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6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Основной целью данного стенда является: воспитание у дошкольников экологической культуры, бережного отношения к родной природе, ее животному и растительному миру, а также научить детей заботиться об окружающей среде и осознавать последствия своих действий по отношению к ней. </a:t>
            </a:r>
          </a:p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Данный стенд помогает: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понять неразрывную связь человека и природы, ее ценности для человека;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у детей культуру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природолюбия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ребенку понять всю важность сохранения, охраны и спасения природы для выживания человечества на земле;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расширить общий кругозор и способствовать развитию творческих способностей детей.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обучить  некоторым способам изготовления  поделок из бросового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Знакомить родителей с работой проводимой с детьми в рамках проекта: «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Эколята-дошколята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и консультировать их по вопросам воспитания бережного отношения к окружающему миру.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Ekolyata_4_05023912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612576" y="2276872"/>
            <a:ext cx="3174145" cy="3535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126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